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8"/>
  </p:notesMasterIdLst>
  <p:handoutMasterIdLst>
    <p:handoutMasterId r:id="rId9"/>
  </p:handoutMasterIdLst>
  <p:sldIdLst>
    <p:sldId id="571" r:id="rId6"/>
    <p:sldId id="572" r:id="rId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MSOffic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80"/>
    <a:srgbClr val="FF0066"/>
    <a:srgbClr val="D9E2F3"/>
    <a:srgbClr val="003366"/>
    <a:srgbClr val="B4C6E7"/>
    <a:srgbClr val="0097D6"/>
    <a:srgbClr val="AFCA51"/>
    <a:srgbClr val="494949"/>
    <a:srgbClr val="868687"/>
    <a:srgbClr val="AFC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7457" autoAdjust="0"/>
    <p:restoredTop sz="96323" autoAdjust="0"/>
  </p:normalViewPr>
  <p:slideViewPr>
    <p:cSldViewPr showGuides="1">
      <p:cViewPr varScale="1">
        <p:scale>
          <a:sx n="82" d="100"/>
          <a:sy n="82" d="100"/>
        </p:scale>
        <p:origin x="177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51" d="100"/>
          <a:sy n="51" d="100"/>
        </p:scale>
        <p:origin x="-65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E6D856F-D771-423F-8107-D2956CA2A03D}" type="datetimeFigureOut">
              <a:rPr lang="fr-FR"/>
              <a:pPr>
                <a:defRPr/>
              </a:pPr>
              <a:t>20/09/2023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044B98B-5796-4865-A83A-334BAAA760B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720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E3A1D0F-8EAB-463A-A6DF-EC4537198C43}" type="datetimeFigureOut">
              <a:rPr lang="fr-FR"/>
              <a:pPr>
                <a:defRPr/>
              </a:pPr>
              <a:t>20/09/2023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91E6ACD-A858-4F51-9FAF-D81FD47F1EF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4973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1E6ACD-A858-4F51-9FAF-D81FD47F1EF2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418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1E6ACD-A858-4F51-9FAF-D81FD47F1EF2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6859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60432" y="6383660"/>
            <a:ext cx="59824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54E832A-F778-47EE-8A95-808E981D8BA6}" type="slidenum">
              <a:rPr lang="en-GB" smtClean="0"/>
              <a:pPr/>
              <a:t>‹N°›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60432" y="6383660"/>
            <a:ext cx="59824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0E862C1-BC48-4279-BE0E-406ADB0DD850}" type="slidenum">
              <a:rPr lang="en-GB" smtClean="0"/>
              <a:pPr/>
              <a:t>‹N°›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60432" y="6437854"/>
            <a:ext cx="59824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54E832A-F778-47EE-8A95-808E981D8BA6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929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A17CD71E-5A5A-4A83-BCFF-34A87B4F0B8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1600564"/>
          </a:xfrm>
          <a:prstGeom prst="rect">
            <a:avLst/>
          </a:prstGeom>
        </p:spPr>
      </p:pic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493713" y="6453188"/>
            <a:ext cx="2627312" cy="4048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defTabSz="449263">
              <a:buClr>
                <a:srgbClr val="014880"/>
              </a:buClr>
              <a:buSzPct val="100000"/>
              <a:buFont typeface="Arial" pitchFamily="34" charset="0"/>
              <a:buNone/>
            </a:pPr>
            <a:endParaRPr lang="fr-FR">
              <a:solidFill>
                <a:srgbClr val="FFFFFF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E71428F-856F-4C6E-85E3-B8EBB4539EE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154131"/>
            <a:ext cx="1521898" cy="14026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C4A848C6-97A6-4D74-BF45-3C1C2493EFF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778457"/>
            <a:ext cx="2313954" cy="8909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896" r:id="rId3"/>
  </p:sldLayoutIdLst>
  <p:hf hdr="0" ftr="0" dt="0"/>
  <p:txStyles>
    <p:titleStyle>
      <a:lvl1pPr algn="l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pitchFamily="34" charset="0"/>
        <a:defRPr sz="2400" b="1" baseline="0">
          <a:solidFill>
            <a:schemeClr val="accent1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pitchFamily="34" charset="0"/>
        <a:defRPr sz="2400" b="1">
          <a:solidFill>
            <a:srgbClr val="002060"/>
          </a:solidFill>
          <a:latin typeface="Arial" charset="0"/>
          <a:cs typeface="Lucida Sans Unicode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pitchFamily="34" charset="0"/>
        <a:defRPr sz="2400" b="1">
          <a:solidFill>
            <a:srgbClr val="002060"/>
          </a:solidFill>
          <a:latin typeface="Arial" charset="0"/>
          <a:cs typeface="Lucida Sans Unicode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pitchFamily="34" charset="0"/>
        <a:defRPr sz="2400" b="1">
          <a:solidFill>
            <a:srgbClr val="002060"/>
          </a:solidFill>
          <a:latin typeface="Arial" charset="0"/>
          <a:cs typeface="Lucida Sans Unicode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pitchFamily="34" charset="0"/>
        <a:defRPr sz="2400" b="1">
          <a:solidFill>
            <a:srgbClr val="002060"/>
          </a:solidFill>
          <a:latin typeface="Arial" charset="0"/>
          <a:cs typeface="Lucida Sans Unicode" charset="0"/>
        </a:defRPr>
      </a:lvl5pPr>
      <a:lvl6pPr marL="457200"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charset="0"/>
        <a:defRPr sz="2400" b="1">
          <a:solidFill>
            <a:srgbClr val="01487E"/>
          </a:solidFill>
          <a:latin typeface="Arial" charset="0"/>
          <a:cs typeface="Lucida Sans Unicode" charset="0"/>
        </a:defRPr>
      </a:lvl6pPr>
      <a:lvl7pPr marL="914400"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charset="0"/>
        <a:defRPr sz="2400" b="1">
          <a:solidFill>
            <a:srgbClr val="01487E"/>
          </a:solidFill>
          <a:latin typeface="Arial" charset="0"/>
          <a:cs typeface="Lucida Sans Unicode" charset="0"/>
        </a:defRPr>
      </a:lvl7pPr>
      <a:lvl8pPr marL="1371600"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charset="0"/>
        <a:defRPr sz="2400" b="1">
          <a:solidFill>
            <a:srgbClr val="01487E"/>
          </a:solidFill>
          <a:latin typeface="Arial" charset="0"/>
          <a:cs typeface="Lucida Sans Unicode" charset="0"/>
        </a:defRPr>
      </a:lvl8pPr>
      <a:lvl9pPr marL="1828800" algn="ctr" defTabSz="449263" rtl="0" eaLnBrk="1" fontAlgn="base" hangingPunct="1">
        <a:spcBef>
          <a:spcPct val="0"/>
        </a:spcBef>
        <a:spcAft>
          <a:spcPct val="0"/>
        </a:spcAft>
        <a:buClr>
          <a:srgbClr val="01487E"/>
        </a:buClr>
        <a:buSzPct val="100000"/>
        <a:buFont typeface="Arial" charset="0"/>
        <a:defRPr sz="2400" b="1">
          <a:solidFill>
            <a:srgbClr val="01487E"/>
          </a:solidFill>
          <a:latin typeface="Arial" charset="0"/>
          <a:cs typeface="Lucida Sans Unicode" charset="0"/>
        </a:defRPr>
      </a:lvl9pPr>
    </p:titleStyle>
    <p:bodyStyle>
      <a:lvl1pPr marL="266700" indent="-266700" algn="l" defTabSz="449263" rtl="0" eaLnBrk="1" fontAlgn="base" hangingPunct="1">
        <a:spcBef>
          <a:spcPts val="600"/>
        </a:spcBef>
        <a:spcAft>
          <a:spcPct val="0"/>
        </a:spcAft>
        <a:buClr>
          <a:srgbClr val="014880"/>
        </a:buClr>
        <a:buSzPct val="100000"/>
        <a:buFontTx/>
        <a:buBlip>
          <a:blip r:embed="rId8"/>
        </a:buBlip>
        <a:defRPr lang="en-GB" sz="2200" b="1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1363" indent="-284163" algn="l" defTabSz="449263" rtl="0" eaLnBrk="1" fontAlgn="base" hangingPunct="1">
        <a:spcBef>
          <a:spcPts val="500"/>
        </a:spcBef>
        <a:spcAft>
          <a:spcPct val="0"/>
        </a:spcAft>
        <a:buClr>
          <a:srgbClr val="014880"/>
        </a:buClr>
        <a:buSzPct val="100000"/>
        <a:buFont typeface="Arial" pitchFamily="34" charset="0"/>
        <a:buChar char="–"/>
        <a:defRPr sz="2000">
          <a:solidFill>
            <a:schemeClr val="tx1">
              <a:lumMod val="75000"/>
              <a:lumOff val="25000"/>
            </a:schemeClr>
          </a:solidFill>
          <a:latin typeface="+mn-lt"/>
          <a:cs typeface="+mn-cs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14880"/>
        </a:buClr>
        <a:buSzPct val="100000"/>
        <a:buFont typeface="Arial" pitchFamily="34" charset="0"/>
        <a:buChar char="•"/>
        <a:defRPr sz="2000">
          <a:solidFill>
            <a:schemeClr val="tx1">
              <a:lumMod val="75000"/>
              <a:lumOff val="25000"/>
            </a:schemeClr>
          </a:solidFill>
          <a:latin typeface="+mn-lt"/>
          <a:cs typeface="+mn-cs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pitchFamily="34" charset="0"/>
        <a:buChar char="–"/>
        <a:defRPr sz="2000">
          <a:solidFill>
            <a:schemeClr val="tx1">
              <a:lumMod val="75000"/>
              <a:lumOff val="25000"/>
            </a:schemeClr>
          </a:solidFill>
          <a:latin typeface="+mn-lt"/>
          <a:cs typeface="+mn-cs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pitchFamily="34" charset="0"/>
        <a:buChar char="»"/>
        <a:defRPr sz="2000">
          <a:solidFill>
            <a:schemeClr val="tx1">
              <a:lumMod val="75000"/>
              <a:lumOff val="25000"/>
            </a:schemeClr>
          </a:solidFill>
          <a:latin typeface="+mn-lt"/>
          <a:cs typeface="+mn-cs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charset="0"/>
        <a:buChar char="»"/>
        <a:defRPr sz="1600">
          <a:solidFill>
            <a:srgbClr val="014880"/>
          </a:solidFill>
          <a:latin typeface="+mn-lt"/>
          <a:cs typeface="+mn-cs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charset="0"/>
        <a:buChar char="»"/>
        <a:defRPr sz="1600">
          <a:solidFill>
            <a:srgbClr val="014880"/>
          </a:solidFill>
          <a:latin typeface="+mn-lt"/>
          <a:cs typeface="+mn-cs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charset="0"/>
        <a:buChar char="»"/>
        <a:defRPr sz="1600">
          <a:solidFill>
            <a:srgbClr val="014880"/>
          </a:solidFill>
          <a:latin typeface="+mn-lt"/>
          <a:cs typeface="+mn-cs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14880"/>
        </a:buClr>
        <a:buSzPct val="100000"/>
        <a:buFont typeface="Arial" charset="0"/>
        <a:buChar char="»"/>
        <a:defRPr sz="1600">
          <a:solidFill>
            <a:srgbClr val="014880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55B29B0-4D95-4C03-8FB8-70F4BE675BE9}"/>
              </a:ext>
            </a:extLst>
          </p:cNvPr>
          <p:cNvSpPr txBox="1"/>
          <p:nvPr/>
        </p:nvSpPr>
        <p:spPr>
          <a:xfrm>
            <a:off x="0" y="1700808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239016"/>
            <a:r>
              <a:rPr lang="fr-FR" sz="2800" dirty="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rPr>
              <a:t>Titre</a:t>
            </a:r>
          </a:p>
          <a:p>
            <a:pPr algn="ctr" defTabSz="4239016"/>
            <a:r>
              <a:rPr lang="fr-FR" sz="2800" dirty="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rPr>
              <a:t>[ARIAL 28 pt]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ACF912-E9F1-44B9-A94F-EC408B7C6F8C}"/>
              </a:ext>
            </a:extLst>
          </p:cNvPr>
          <p:cNvSpPr/>
          <p:nvPr/>
        </p:nvSpPr>
        <p:spPr>
          <a:xfrm>
            <a:off x="0" y="3228945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000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Auteurs [ARIAL 20 pts</a:t>
            </a:r>
            <a:r>
              <a:rPr lang="fr-FR" sz="2000" dirty="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rPr>
              <a:t>]</a:t>
            </a:r>
            <a:endParaRPr lang="fr-FR" sz="200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Box 307">
            <a:extLst>
              <a:ext uri="{FF2B5EF4-FFF2-40B4-BE49-F238E27FC236}">
                <a16:creationId xmlns:a16="http://schemas.microsoft.com/office/drawing/2014/main" id="{52E940F0-5553-0273-6EA1-1F210BB16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834" y="6208851"/>
            <a:ext cx="4968551" cy="45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793" tIns="43908" rIns="87793" bIns="43908" anchor="ctr">
            <a:spAutoFit/>
          </a:bodyPr>
          <a:lstStyle>
            <a:lvl1pPr marL="700087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637463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74050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910638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954722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00044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04616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09188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13760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fr-FR" b="1" baseline="30000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« VOS LOGOS »</a:t>
            </a:r>
            <a:endParaRPr lang="fr-FR" b="1" dirty="0"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30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07">
            <a:extLst>
              <a:ext uri="{FF2B5EF4-FFF2-40B4-BE49-F238E27FC236}">
                <a16:creationId xmlns:a16="http://schemas.microsoft.com/office/drawing/2014/main" id="{CBCDA526-D54C-45AE-7FCC-C648EB62C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834" y="6208851"/>
            <a:ext cx="4968551" cy="45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793" tIns="43908" rIns="87793" bIns="43908" anchor="ctr">
            <a:spAutoFit/>
          </a:bodyPr>
          <a:lstStyle>
            <a:lvl1pPr marL="700087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637463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74050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910638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954722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00044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04616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09188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13760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fr-FR" b="1" baseline="30000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« VOS LOGOS »</a:t>
            </a:r>
            <a:endParaRPr lang="fr-FR" b="1" dirty="0"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380515"/>
      </p:ext>
    </p:extLst>
  </p:cSld>
  <p:clrMapOvr>
    <a:masterClrMapping/>
  </p:clrMapOvr>
</p:sld>
</file>

<file path=ppt/theme/theme1.xml><?xml version="1.0" encoding="utf-8"?>
<a:theme xmlns:a="http://schemas.openxmlformats.org/drawingml/2006/main" name="Femto3_jf">
  <a:themeElements>
    <a:clrScheme name="femto">
      <a:dk1>
        <a:srgbClr val="0C0C0C"/>
      </a:dk1>
      <a:lt1>
        <a:srgbClr val="FFFFFF"/>
      </a:lt1>
      <a:dk2>
        <a:srgbClr val="003366"/>
      </a:dk2>
      <a:lt2>
        <a:srgbClr val="FFFFFF"/>
      </a:lt2>
      <a:accent1>
        <a:srgbClr val="0070C0"/>
      </a:accent1>
      <a:accent2>
        <a:srgbClr val="92D050"/>
      </a:accent2>
      <a:accent3>
        <a:srgbClr val="C00000"/>
      </a:accent3>
      <a:accent4>
        <a:srgbClr val="CC00CC"/>
      </a:accent4>
      <a:accent5>
        <a:srgbClr val="00B0F0"/>
      </a:accent5>
      <a:accent6>
        <a:srgbClr val="2D2DB9"/>
      </a:accent6>
      <a:hlink>
        <a:srgbClr val="0070C0"/>
      </a:hlink>
      <a:folHlink>
        <a:srgbClr val="B2B2B2"/>
      </a:folHlink>
    </a:clrScheme>
    <a:fontScheme name="Thème Office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1488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1488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2060"/>
            </a:solidFill>
          </a:defRPr>
        </a:defPPr>
      </a:lstStyle>
    </a:tx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2031d64-2126-4db1-a1e5-9cb781370713">C6JPNDSF3CC4-11-15</_dlc_DocId>
    <_dlc_DocIdUrl xmlns="d2031d64-2126-4db1-a1e5-9cb781370713">
      <Url>https://extranet.femto-st.fr/project/HCERES/_layouts/15/DocIdRedir.aspx?ID=C6JPNDSF3CC4-11-15</Url>
      <Description>C6JPNDSF3CC4-11-15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A8CF09E119B04AAF86C41E8F033C7C" ma:contentTypeVersion="0" ma:contentTypeDescription="Crée un document." ma:contentTypeScope="" ma:versionID="8da0eb68a02e013685721d7d5fa2a3dc">
  <xsd:schema xmlns:xsd="http://www.w3.org/2001/XMLSchema" xmlns:xs="http://www.w3.org/2001/XMLSchema" xmlns:p="http://schemas.microsoft.com/office/2006/metadata/properties" xmlns:ns2="d2031d64-2126-4db1-a1e5-9cb781370713" targetNamespace="http://schemas.microsoft.com/office/2006/metadata/properties" ma:root="true" ma:fieldsID="c3ba8450b1038cf78d5e98f1641b89b9" ns2:_="">
    <xsd:import namespace="d2031d64-2126-4db1-a1e5-9cb78137071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031d64-2126-4db1-a1e5-9cb78137071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B90880-1563-4D29-A721-4D426C48A7B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558312B-EE61-4517-B0C2-004D9A4D3638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d2031d64-2126-4db1-a1e5-9cb781370713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A30BE07-405E-4351-BD15-7D89178A7C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031d64-2126-4db1-a1e5-9cb7813707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448AC40-9779-4C85-A85C-25208730B4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Femto3_jf</Template>
  <TotalTime>42307</TotalTime>
  <Words>22</Words>
  <Application>Microsoft Office PowerPoint</Application>
  <PresentationFormat>Affichage à l'écran (4:3)</PresentationFormat>
  <Paragraphs>7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Femto3_jf</vt:lpstr>
      <vt:lpstr>Présentation PowerPoint</vt:lpstr>
      <vt:lpstr>Présentation PowerPoint</vt:lpstr>
    </vt:vector>
  </TitlesOfParts>
  <Company>FEMTO-ST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JF Manceau</dc:creator>
  <cp:lastModifiedBy>Kevin Zehani</cp:lastModifiedBy>
  <cp:revision>1440</cp:revision>
  <dcterms:created xsi:type="dcterms:W3CDTF">2013-01-08T09:26:47Z</dcterms:created>
  <dcterms:modified xsi:type="dcterms:W3CDTF">2023-09-20T13:51:40Z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0x01010002A8CF09E119B04AAF86C41E8F033C7C</vt:lpwstr>
  </property>
  <property fmtid="{D5CDD505-2E9C-101B-9397-08002B2CF9AE}" pid="3" name="_dlc_DocIdItemGuid">
    <vt:lpwstr>f32be6d1-d3f1-435f-93b0-8d566019ceec</vt:lpwstr>
  </property>
</Properties>
</file>