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4660"/>
  </p:normalViewPr>
  <p:slideViewPr>
    <p:cSldViewPr>
      <p:cViewPr>
        <p:scale>
          <a:sx n="45" d="100"/>
          <a:sy n="45" d="100"/>
        </p:scale>
        <p:origin x="370" y="24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C5A25-7802-86E1-7C6C-8CDD011E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263" y="2916238"/>
            <a:ext cx="9829800" cy="10206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D7849A-1073-C5A6-2785-ACDE672DD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958763" y="6297613"/>
            <a:ext cx="15430500" cy="31083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92967B-CC96-C1E4-1B58-2C94A5962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263" y="13122275"/>
            <a:ext cx="9829800" cy="24309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B89F70-E2BB-0018-E13B-9615B157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50DA2E-9C5D-9E61-8AB6-DCFF98E2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17AE27-341B-0BB9-1B8E-79FADCF0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0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31004-91C5-E008-9CAB-5437A2B2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EE0A0F-7754-D2EF-EAE2-03EF2017F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715A7-D32E-77CD-EF32-22F7075A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6D503C-4CC6-B250-703E-2D33CBB17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4A9170-D221-4404-CC0D-5E3E999B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55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A749AD-A74F-6BC9-9F89-E905ACF73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812250" y="2328863"/>
            <a:ext cx="6572250" cy="3706653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341228-8FBE-3058-E8A0-591ECADDA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95500" y="2328863"/>
            <a:ext cx="19564350" cy="3706653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0CDC1B-DE89-F21B-65D0-A61C5D48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57B4F5-EA55-B733-DA46-3B28DCC3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CDA382-D862-AA93-F759-7977555E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74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54AE15-EB0B-0D1C-ECE0-E4CF475C0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0" y="7158038"/>
            <a:ext cx="22860000" cy="15227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BAD152-64B4-0E40-E179-21FD97910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0" y="22972713"/>
            <a:ext cx="22860000" cy="105600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F1E1B-1A39-3DC0-1A43-394A5994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9CA6C6-8879-1DC7-E153-ACD42CB9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F9E7DE-48DB-E33D-6A78-2039E633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3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72C6E-5566-D093-D4CA-5E46A5EE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4C6047-1FB2-9659-5F79-CC91E1094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AE29F-3F89-797E-6C5E-FA44D3BE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164309-033F-EB2C-2AD2-0F594E46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2231B4-40D9-159E-092F-68192039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8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BBB91D-0638-07D0-9981-F8A8759D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25" y="10904538"/>
            <a:ext cx="26289000" cy="1819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6DCA78-A2AB-54D3-3398-D1287264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9625" y="29270325"/>
            <a:ext cx="26289000" cy="95678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9ACEEC-874D-898C-5E3E-DE24827C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E0E139-04FC-F197-F99B-100607FC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38C2AF-0265-BF79-D327-FB34525D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1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5BC022-4CF9-A7A9-C1E5-C19ACE50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F4DB5C-034E-D1BF-F21B-133D352A7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5500" y="11642725"/>
            <a:ext cx="13068300" cy="27752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C154DB-9C2C-B93F-0CCE-7541995C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16200" y="11642725"/>
            <a:ext cx="13068300" cy="27752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13A78C-8B3D-5315-AE7F-78D93CC5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17EA5F-E73E-C034-8E08-4C4E45A9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212BAF-4A95-0FE2-9D74-06C3EC50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09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D12D4-A141-3E33-7945-C8871699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263" y="2328863"/>
            <a:ext cx="26289000" cy="84534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EE69C5-A39B-09B4-7F42-CACB549F0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263" y="10721975"/>
            <a:ext cx="12893675" cy="5254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6D95D3-FB7A-A16A-FBE7-41E7E11E9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0263" y="15976600"/>
            <a:ext cx="12893675" cy="234997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12B725F-53F1-C69E-3AEE-C379EBCDB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430500" y="10721975"/>
            <a:ext cx="12958763" cy="5254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C1E059-E2C8-715A-F6CF-24F7297C4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30500" y="15976600"/>
            <a:ext cx="12958763" cy="234997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3743F3-8424-475D-FB7F-469CC439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25178A-066B-57D8-97EE-F73132A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54B609-C1A4-5226-47B8-9C9155AA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53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4F5935-92B1-37D3-609F-75BD1194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8480AE-0CEE-5D6D-445E-A06513B4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C71A1D-6976-F4DE-6353-3D10B7C0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260089-D974-C440-B903-794A94B0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46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65E7D0-F4CA-0779-98F9-7EB097AE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3ADBEE-152B-7DC6-E326-CD03A4AF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B1DCE8-C787-2BA6-629C-5D415EF4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9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2BA56-5D0D-B1B2-9D4E-AA85ABF6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263" y="2916238"/>
            <a:ext cx="9829800" cy="10206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51AD34-D583-EDDA-7BF6-C2AC8BB8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8763" y="6297613"/>
            <a:ext cx="15430500" cy="31083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24CFDD-C731-0629-69B6-B2A8BAA33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263" y="13122275"/>
            <a:ext cx="9829800" cy="24309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42B075-9B50-17D9-CFBD-86223573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1632B-E916-4EBF-4A1A-CB752DF0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2728EA-B488-B6D0-45F8-E4D6BE93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85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1EEE958-3B35-4BD5-B06A-7C06B37BF1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80000" cy="533521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661C4AA-83E7-4149-AE8F-0C8852B757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915" y="419017"/>
            <a:ext cx="5616624" cy="51765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0812FE-9A40-446C-BE19-A0B2280C085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686" y="40303448"/>
            <a:ext cx="7765791" cy="29899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D7C611-90F4-2FF3-7B4D-381EE846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0" y="2328863"/>
            <a:ext cx="26289000" cy="8453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260428-57D4-80AB-9F12-67DB47CF0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00" y="11642725"/>
            <a:ext cx="26289000" cy="2775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B8CA6-476B-F4AB-76B4-269D065D2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95500" y="40539988"/>
            <a:ext cx="6858000" cy="2328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49FD-728D-D246-BAF2-240AE49FD367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B9FBDB-3F53-FF46-2252-896026861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96500" y="40539988"/>
            <a:ext cx="10287000" cy="2328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3417BB-ED8E-F2FD-C169-4B9EE032B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26500" y="40539988"/>
            <a:ext cx="6858000" cy="2328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4E6A8-2CA0-D348-A527-3AA72C85AE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9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599040" y="41527583"/>
            <a:ext cx="7393971" cy="181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55" y="13660486"/>
            <a:ext cx="15020003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307596"/>
            <a:ext cx="30480000" cy="7128793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420000" y="13660486"/>
            <a:ext cx="15060000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41"/>
          <p:cNvSpPr txBox="1"/>
          <p:nvPr/>
        </p:nvSpPr>
        <p:spPr>
          <a:xfrm>
            <a:off x="1955" y="13684329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7" name="TextBox 42"/>
          <p:cNvSpPr txBox="1"/>
          <p:nvPr/>
        </p:nvSpPr>
        <p:spPr>
          <a:xfrm>
            <a:off x="15420000" y="13684329"/>
            <a:ext cx="15060000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 algn="ctr"/>
            <a:r>
              <a:rPr lang="fr-FR" sz="6000" spc="51" dirty="0">
                <a:ln w="13500">
                  <a:solidFill>
                    <a:srgbClr val="00CC99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7" y="4291935"/>
            <a:ext cx="30480000" cy="1015657"/>
          </a:xfrm>
          <a:prstGeom prst="rect">
            <a:avLst/>
          </a:prstGeom>
          <a:noFill/>
          <a:ln>
            <a:noFill/>
          </a:ln>
          <a:effectLst>
            <a:outerShdw dist="38100" dir="5400000" sx="108000" sy="108000" algn="t" rotWithShape="0">
              <a:schemeClr val="bg1">
                <a:alpha val="4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1 [ARIAL 60pts gras]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030" y="12644860"/>
            <a:ext cx="30480000" cy="101565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2 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  <a:endParaRPr lang="en-US" sz="6000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7" y="24029678"/>
            <a:ext cx="30480000" cy="1015657"/>
          </a:xfrm>
          <a:prstGeom prst="rect">
            <a:avLst/>
          </a:prstGeom>
          <a:noFill/>
          <a:ln>
            <a:solidFill>
              <a:srgbClr val="FAB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3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937" y="25045305"/>
            <a:ext cx="30480000" cy="1498059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1214" y="5823453"/>
            <a:ext cx="29477573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>
                <a:latin typeface="+mj-lt"/>
              </a:rPr>
              <a:t>Introduction / </a:t>
            </a:r>
            <a:r>
              <a:rPr lang="en-GB" sz="3200" dirty="0" err="1">
                <a:latin typeface="+mj-lt"/>
              </a:rPr>
              <a:t>Contexte</a:t>
            </a:r>
            <a:r>
              <a:rPr lang="en-GB" sz="3200" dirty="0">
                <a:latin typeface="+mj-lt"/>
              </a:rPr>
              <a:t> [ARIAL 32pts]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01214" y="25469802"/>
            <a:ext cx="29477573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Résultats</a:t>
            </a:r>
            <a:r>
              <a:rPr lang="en-GB" sz="3200" dirty="0">
                <a:latin typeface="+mj-lt"/>
              </a:rPr>
              <a:t> / </a:t>
            </a:r>
            <a:r>
              <a:rPr lang="en-GB" sz="3200" dirty="0" err="1">
                <a:latin typeface="+mj-lt"/>
              </a:rPr>
              <a:t>interprétation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1213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 err="1">
                <a:latin typeface="+mj-lt"/>
              </a:rPr>
              <a:t>Moyens</a:t>
            </a:r>
            <a:r>
              <a:rPr lang="en-GB" sz="3200" dirty="0">
                <a:latin typeface="+mj-lt"/>
              </a:rPr>
              <a:t> 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5940647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Méthodes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6" name="Text Box 307"/>
          <p:cNvSpPr txBox="1">
            <a:spLocks noChangeArrowheads="1"/>
          </p:cNvSpPr>
          <p:nvPr/>
        </p:nvSpPr>
        <p:spPr bwMode="auto">
          <a:xfrm>
            <a:off x="492205" y="41835360"/>
            <a:ext cx="4968551" cy="119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fr-FR" sz="7200" b="1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« VOS LOGOS »</a:t>
            </a:r>
            <a:endParaRPr lang="fr-FR" sz="72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3875</TotalTime>
  <Words>117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Modèle par défaut</vt:lpstr>
      <vt:lpstr>Conception personnalisée</vt:lpstr>
      <vt:lpstr>Présentation PowerPoint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Kevin Zehani</cp:lastModifiedBy>
  <cp:revision>168</cp:revision>
  <cp:lastPrinted>2018-03-28T12:47:32Z</cp:lastPrinted>
  <dcterms:created xsi:type="dcterms:W3CDTF">2013-02-28T16:53:04Z</dcterms:created>
  <dcterms:modified xsi:type="dcterms:W3CDTF">2023-09-20T13:50:51Z</dcterms:modified>
</cp:coreProperties>
</file>