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30480000" cy="43738800"/>
  <p:notesSz cx="29819600" cy="423418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061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15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211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272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361" algn="l" defTabSz="91415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2422" algn="l" defTabSz="91415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199487" algn="l" defTabSz="91415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6571" algn="l" defTabSz="91415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776">
          <p15:clr>
            <a:srgbClr val="A4A3A4"/>
          </p15:clr>
        </p15:guide>
        <p15:guide id="2" pos="96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3336">
          <p15:clr>
            <a:srgbClr val="A4A3A4"/>
          </p15:clr>
        </p15:guide>
        <p15:guide id="2" pos="939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F00"/>
    <a:srgbClr val="FCE831"/>
    <a:srgbClr val="FFDE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83" autoAdjust="0"/>
    <p:restoredTop sz="94660"/>
  </p:normalViewPr>
  <p:slideViewPr>
    <p:cSldViewPr>
      <p:cViewPr>
        <p:scale>
          <a:sx n="45" d="100"/>
          <a:sy n="45" d="100"/>
        </p:scale>
        <p:origin x="370" y="24"/>
      </p:cViewPr>
      <p:guideLst>
        <p:guide orient="horz" pos="13776"/>
        <p:guide pos="96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6" d="100"/>
          <a:sy n="16" d="100"/>
        </p:scale>
        <p:origin x="-2100" y="-198"/>
      </p:cViewPr>
      <p:guideLst>
        <p:guide orient="horz" pos="13336"/>
        <p:guide pos="939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292225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7679" tIns="198842" rIns="397679" bIns="198842" numCol="1" anchor="t" anchorCtr="0" compatLnSpc="1">
            <a:prstTxWarp prst="textNoShape">
              <a:avLst/>
            </a:prstTxWarp>
          </a:bodyPr>
          <a:lstStyle>
            <a:lvl1pPr defTabSz="3978275">
              <a:defRPr sz="5400"/>
            </a:lvl1pPr>
          </a:lstStyle>
          <a:p>
            <a:endParaRPr lang="fr-FR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6897350" y="0"/>
            <a:ext cx="1292225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7679" tIns="198842" rIns="397679" bIns="198842" numCol="1" anchor="t" anchorCtr="0" compatLnSpc="1">
            <a:prstTxWarp prst="textNoShape">
              <a:avLst/>
            </a:prstTxWarp>
          </a:bodyPr>
          <a:lstStyle>
            <a:lvl1pPr algn="r" defTabSz="3978275">
              <a:defRPr sz="5400"/>
            </a:lvl1pPr>
          </a:lstStyle>
          <a:p>
            <a:endParaRPr lang="fr-FR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0220900"/>
            <a:ext cx="1292225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7679" tIns="198842" rIns="397679" bIns="198842" numCol="1" anchor="b" anchorCtr="0" compatLnSpc="1">
            <a:prstTxWarp prst="textNoShape">
              <a:avLst/>
            </a:prstTxWarp>
          </a:bodyPr>
          <a:lstStyle>
            <a:lvl1pPr defTabSz="3978275">
              <a:defRPr sz="5400"/>
            </a:lvl1pPr>
          </a:lstStyle>
          <a:p>
            <a:endParaRPr lang="fr-FR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6897350" y="40220900"/>
            <a:ext cx="1292225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7679" tIns="198842" rIns="397679" bIns="198842" numCol="1" anchor="b" anchorCtr="0" compatLnSpc="1">
            <a:prstTxWarp prst="textNoShape">
              <a:avLst/>
            </a:prstTxWarp>
          </a:bodyPr>
          <a:lstStyle>
            <a:lvl1pPr algn="r" defTabSz="3978275">
              <a:defRPr sz="5400"/>
            </a:lvl1pPr>
          </a:lstStyle>
          <a:p>
            <a:fld id="{4603ECAA-212E-451B-8E11-5252C35FD1F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259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922250" cy="2117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6891000" y="0"/>
            <a:ext cx="12922250" cy="2117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F8668-5E9E-421C-83FA-A38F0D6F575A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77363" y="3175000"/>
            <a:ext cx="11064875" cy="15878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2981325" y="20112038"/>
            <a:ext cx="23856950" cy="190547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40217725"/>
            <a:ext cx="12922250" cy="2116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6891000" y="40217725"/>
            <a:ext cx="12922250" cy="2116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2BCEF-3065-4F85-ABBB-FDBE2E5B1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445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457061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914150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371211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828272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285361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742422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199487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656571" algn="l" defTabSz="9141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9163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EC5A25-7802-86E1-7C6C-8CDD011EF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0263" y="2916238"/>
            <a:ext cx="9829800" cy="102060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4D7849A-1073-C5A6-2785-ACDE672DD4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958763" y="6297613"/>
            <a:ext cx="15430500" cy="31083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092967B-CC96-C1E4-1B58-2C94A5962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00263" y="13122275"/>
            <a:ext cx="9829800" cy="243093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6B89F70-E2BB-0018-E13B-9615B157F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49FD-728D-D246-BAF2-240AE49FD367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750DA2E-9C5D-9E61-8AB6-DCFF98E2E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17AE27-341B-0BB9-1B8E-79FADCF06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6A8-2CA0-D348-A527-3AA72C85AE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1504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631004-91C5-E008-9CAB-5437A2B28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1EE0A0F-7754-D2EF-EAE2-03EF2017F8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9715A7-D32E-77CD-EF32-22F7075AC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49FD-728D-D246-BAF2-240AE49FD367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6D503C-4CC6-B250-703E-2D33CBB17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4A9170-D221-4404-CC0D-5E3E999BD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6A8-2CA0-D348-A527-3AA72C85AE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558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0A749AD-A74F-6BC9-9F89-E905ACF734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812250" y="2328863"/>
            <a:ext cx="6572250" cy="37066537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2341228-8FBE-3058-E8A0-591ECADDA6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95500" y="2328863"/>
            <a:ext cx="19564350" cy="3706653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0CDC1B-DE89-F21B-65D0-A61C5D48D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49FD-728D-D246-BAF2-240AE49FD367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57B4F5-EA55-B733-DA46-3B28DCC39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CDA382-D862-AA93-F759-7977555E7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6A8-2CA0-D348-A527-3AA72C85AE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3748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54AE15-EB0B-0D1C-ECE0-E4CF475C0B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0" y="7158038"/>
            <a:ext cx="22860000" cy="152273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5BAD152-64B4-0E40-E179-21FD97910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0" y="22972713"/>
            <a:ext cx="22860000" cy="105600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3F1E1B-1A39-3DC0-1A43-394A5994A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49FD-728D-D246-BAF2-240AE49FD367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9CA6C6-8879-1DC7-E153-ACD42CB9A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F9E7DE-48DB-E33D-6A78-2039E6334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6A8-2CA0-D348-A527-3AA72C85AE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838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072C6E-5566-D093-D4CA-5E46A5EE1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4C6047-1FB2-9659-5F79-CC91E1094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7AE29F-3F89-797E-6C5E-FA44D3BEF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49FD-728D-D246-BAF2-240AE49FD367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164309-033F-EB2C-2AD2-0F594E46B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2231B4-40D9-159E-092F-681920394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6A8-2CA0-D348-A527-3AA72C85AE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80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BBB91D-0638-07D0-9981-F8A8759D0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9625" y="10904538"/>
            <a:ext cx="26289000" cy="181943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16DCA78-A2AB-54D3-3398-D12872645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79625" y="29270325"/>
            <a:ext cx="26289000" cy="956786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9ACEEC-874D-898C-5E3E-DE24827C6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49FD-728D-D246-BAF2-240AE49FD367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E0E139-04FC-F197-F99B-100607FC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38C2AF-0265-BF79-D327-FB34525D3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6A8-2CA0-D348-A527-3AA72C85AE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1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5BC022-4CF9-A7A9-C1E5-C19ACE50A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F4DB5C-034E-D1BF-F21B-133D352A7B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95500" y="11642725"/>
            <a:ext cx="13068300" cy="277526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8C154DB-9C2C-B93F-0CCE-7541995C6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316200" y="11642725"/>
            <a:ext cx="13068300" cy="277526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313A78C-8B3D-5315-AE7F-78D93CC52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49FD-728D-D246-BAF2-240AE49FD367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17EA5F-E73E-C034-8E08-4C4E45A9F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4212BAF-4A95-0FE2-9D74-06C3EC50E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6A8-2CA0-D348-A527-3AA72C85AE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09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4D12D4-A141-3E33-7945-C8871699A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0263" y="2328863"/>
            <a:ext cx="26289000" cy="8453437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EE69C5-A39B-09B4-7F42-CACB549F0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00263" y="10721975"/>
            <a:ext cx="12893675" cy="5254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6D95D3-FB7A-A16A-FBE7-41E7E11E9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100263" y="15976600"/>
            <a:ext cx="12893675" cy="234997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12B725F-53F1-C69E-3AEE-C379EBCDBA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430500" y="10721975"/>
            <a:ext cx="12958763" cy="5254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4C1E059-E2C8-715A-F6CF-24F7297C47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430500" y="15976600"/>
            <a:ext cx="12958763" cy="234997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03743F3-8424-475D-FB7F-469CC439A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49FD-728D-D246-BAF2-240AE49FD367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E25178A-066B-57D8-97EE-F73132AEF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B54B609-C1A4-5226-47B8-9C9155AAB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6A8-2CA0-D348-A527-3AA72C85AE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530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4F5935-92B1-37D3-609F-75BD1194E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D8480AE-0CEE-5D6D-445E-A06513B4C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49FD-728D-D246-BAF2-240AE49FD367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6C71A1D-6976-F4DE-6353-3D10B7C00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9260089-D974-C440-B903-794A94B0E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6A8-2CA0-D348-A527-3AA72C85AE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5462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065E7D0-F4CA-0779-98F9-7EB097AEF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49FD-728D-D246-BAF2-240AE49FD367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D3ADBEE-152B-7DC6-E326-CD03A4AFD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FB1DCE8-C787-2BA6-629C-5D415EF4A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6A8-2CA0-D348-A527-3AA72C85AE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39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82BA56-5D0D-B1B2-9D4E-AA85ABF6A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0263" y="2916238"/>
            <a:ext cx="9829800" cy="102060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51AD34-D583-EDDA-7BF6-C2AC8BB8F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8763" y="6297613"/>
            <a:ext cx="15430500" cy="31083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B24CFDD-C731-0629-69B6-B2A8BAA331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00263" y="13122275"/>
            <a:ext cx="9829800" cy="243093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42B075-9B50-17D9-CFBD-862235733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49FD-728D-D246-BAF2-240AE49FD367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81632B-E916-4EBF-4A1A-CB752DF0E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12728EA-B488-B6D0-45F8-E4D6BE936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4E6A8-2CA0-D348-A527-3AA72C85AE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8851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A1EEE958-3B35-4BD5-B06A-7C06B37BF1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0480000" cy="5335215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7661C4AA-83E7-4149-AE8F-0C8852B757B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2915" y="419017"/>
            <a:ext cx="5616624" cy="5176575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10812FE-9A40-446C-BE19-A0B2280C085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6686" y="40303448"/>
            <a:ext cx="7765791" cy="29899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defTabSz="4240213" rtl="0" fontAlgn="base">
        <a:spcBef>
          <a:spcPct val="0"/>
        </a:spcBef>
        <a:spcAft>
          <a:spcPct val="0"/>
        </a:spcAft>
        <a:defRPr sz="78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1592263" indent="-1592263" algn="l" defTabSz="4240213" rtl="0" fontAlgn="base">
        <a:spcBef>
          <a:spcPct val="20000"/>
        </a:spcBef>
        <a:spcAft>
          <a:spcPct val="0"/>
        </a:spcAft>
        <a:buChar char="•"/>
        <a:defRPr sz="14800">
          <a:solidFill>
            <a:schemeClr val="tx1"/>
          </a:solidFill>
          <a:latin typeface="+mn-lt"/>
          <a:ea typeface="+mn-ea"/>
          <a:cs typeface="+mn-cs"/>
        </a:defRPr>
      </a:lvl1pPr>
      <a:lvl2pPr marL="3444875" indent="-1323975" algn="l" defTabSz="4240213" rtl="0" fontAlgn="base">
        <a:spcBef>
          <a:spcPct val="20000"/>
        </a:spcBef>
        <a:spcAft>
          <a:spcPct val="0"/>
        </a:spcAft>
        <a:buChar char="–"/>
        <a:defRPr sz="12900">
          <a:solidFill>
            <a:schemeClr val="tx1"/>
          </a:solidFill>
          <a:latin typeface="+mn-lt"/>
        </a:defRPr>
      </a:lvl2pPr>
      <a:lvl3pPr marL="5302250" indent="-1062038" algn="l" defTabSz="4240213" rtl="0" fontAlgn="base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</a:defRPr>
      </a:lvl3pPr>
      <a:lvl4pPr marL="7421563" indent="-1058863" algn="l" defTabSz="4240213" rtl="0" fontAlgn="base">
        <a:spcBef>
          <a:spcPct val="20000"/>
        </a:spcBef>
        <a:spcAft>
          <a:spcPct val="0"/>
        </a:spcAft>
        <a:buChar char="–"/>
        <a:defRPr sz="9300">
          <a:solidFill>
            <a:schemeClr val="tx1"/>
          </a:solidFill>
          <a:latin typeface="+mn-lt"/>
        </a:defRPr>
      </a:lvl4pPr>
      <a:lvl5pPr marL="95424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5pPr>
      <a:lvl6pPr marL="99996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6pPr>
      <a:lvl7pPr marL="104568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7pPr>
      <a:lvl8pPr marL="109140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8pPr>
      <a:lvl9pPr marL="11371263" indent="-1063625" algn="l" defTabSz="4240213" rtl="0" fontAlgn="base">
        <a:spcBef>
          <a:spcPct val="20000"/>
        </a:spcBef>
        <a:spcAft>
          <a:spcPct val="0"/>
        </a:spcAft>
        <a:buChar char="»"/>
        <a:defRPr sz="93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CD7C611-90F4-2FF3-7B4D-381EE8466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00" y="2328863"/>
            <a:ext cx="26289000" cy="8453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E260428-57D4-80AB-9F12-67DB47CF0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95500" y="11642725"/>
            <a:ext cx="26289000" cy="27752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DB8CA6-476B-F4AB-76B4-269D065D27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95500" y="40539988"/>
            <a:ext cx="6858000" cy="2328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449FD-728D-D246-BAF2-240AE49FD367}" type="datetimeFigureOut">
              <a:rPr lang="fr-FR" smtClean="0"/>
              <a:t>20/09/2023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B9FBDB-3F53-FF46-2252-8960268611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096500" y="40539988"/>
            <a:ext cx="10287000" cy="2328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3417BB-ED8E-F2FD-C169-4B9EE032BA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526500" y="40539988"/>
            <a:ext cx="6858000" cy="2328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4E6A8-2CA0-D348-A527-3AA72C85AE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92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0" name="Rectangle 352"/>
          <p:cNvSpPr>
            <a:spLocks noChangeArrowheads="1"/>
          </p:cNvSpPr>
          <p:nvPr/>
        </p:nvSpPr>
        <p:spPr bwMode="auto">
          <a:xfrm>
            <a:off x="511610" y="194994"/>
            <a:ext cx="25974160" cy="2567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93" tIns="43908" rIns="87793" bIns="43908" anchor="ctr"/>
          <a:lstStyle/>
          <a:p>
            <a:pPr defTabSz="4239016"/>
            <a:r>
              <a:rPr lang="fr-FR" sz="7400" dirty="0"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Titre</a:t>
            </a:r>
          </a:p>
          <a:p>
            <a:pPr defTabSz="4239016"/>
            <a:r>
              <a:rPr lang="fr-FR" sz="7400" dirty="0"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[ARIAL 72pt]</a:t>
            </a:r>
          </a:p>
        </p:txBody>
      </p:sp>
      <p:sp>
        <p:nvSpPr>
          <p:cNvPr id="2355" name="Text Box 307"/>
          <p:cNvSpPr txBox="1">
            <a:spLocks noChangeArrowheads="1"/>
          </p:cNvSpPr>
          <p:nvPr/>
        </p:nvSpPr>
        <p:spPr bwMode="auto">
          <a:xfrm>
            <a:off x="511610" y="3040099"/>
            <a:ext cx="24765000" cy="79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93" tIns="43908" rIns="87793" bIns="43908">
            <a:spAutoFit/>
          </a:bodyPr>
          <a:lstStyle>
            <a:lvl1pPr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11200" indent="-27305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98550" indent="-219075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36700" indent="-220663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978025" indent="-22225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35225" indent="-22225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892425" indent="-22225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49625" indent="-22225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06825" indent="-22225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46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Premier Auteur </a:t>
            </a:r>
            <a:r>
              <a:rPr lang="en-US" sz="46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(1*)</a:t>
            </a:r>
            <a:r>
              <a:rPr lang="en-US" sz="46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&amp; Second Auteur </a:t>
            </a:r>
            <a:r>
              <a:rPr lang="en-US" sz="46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(2)</a:t>
            </a:r>
            <a:r>
              <a:rPr lang="en-US" sz="46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[ARIAL 48pts]</a:t>
            </a:r>
            <a:endParaRPr lang="en-US" sz="4600" baseline="300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ext Box 307"/>
          <p:cNvSpPr txBox="1">
            <a:spLocks noChangeArrowheads="1"/>
          </p:cNvSpPr>
          <p:nvPr/>
        </p:nvSpPr>
        <p:spPr bwMode="auto">
          <a:xfrm>
            <a:off x="6599040" y="41527583"/>
            <a:ext cx="7393971" cy="1812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793" tIns="43908" rIns="87793" bIns="43908" anchor="ctr">
            <a:spAutoFit/>
          </a:bodyPr>
          <a:lstStyle>
            <a:lvl1pPr marL="7000875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637463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74050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910638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9547225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00044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04616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09188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13760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lang="en-US" sz="28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(*)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Auteur </a:t>
            </a:r>
            <a:r>
              <a:rPr lang="en-US" sz="2800" dirty="0" err="1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correspondant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(prenom.nom@labo.fr) [ARIAL 28pts]</a:t>
            </a:r>
            <a:endParaRPr lang="en-US" sz="2800" baseline="300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/>
            <a:r>
              <a:rPr lang="en-US" sz="28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(1)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800" dirty="0" err="1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Labo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1, </a:t>
            </a:r>
            <a:r>
              <a:rPr lang="en-US" sz="2800" dirty="0" err="1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adresse</a:t>
            </a:r>
            <a:r>
              <a:rPr lang="en-US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[ARIAL 28pts]</a:t>
            </a:r>
          </a:p>
          <a:p>
            <a:pPr marL="0" indent="0"/>
            <a:r>
              <a:rPr lang="fr-FR" sz="2800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(2)</a:t>
            </a:r>
            <a:r>
              <a:rPr lang="fr-FR" sz="28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Labo 2, adresse [ARIAL 28pts]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955" y="13660486"/>
            <a:ext cx="15020003" cy="10153129"/>
          </a:xfrm>
          <a:prstGeom prst="rect">
            <a:avLst/>
          </a:prstGeom>
          <a:noFill/>
          <a:ln>
            <a:solidFill>
              <a:srgbClr val="FABF00"/>
            </a:solidFill>
            <a:headEnd type="none" w="med" len="med"/>
            <a:tailEnd type="none" w="med" len="med"/>
          </a:ln>
          <a:effectLst>
            <a:innerShdw blurRad="254000">
              <a:prstClr val="black"/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10" tIns="45717" rIns="91410" bIns="45717" numCol="1" rtlCol="0" anchor="t" anchorCtr="0" compatLnSpc="1">
            <a:prstTxWarp prst="textNoShape">
              <a:avLst/>
            </a:prstTxWarp>
          </a:bodyPr>
          <a:lstStyle/>
          <a:p>
            <a:pPr defTabSz="914150"/>
            <a:endParaRPr lang="fr-FR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0" y="5307596"/>
            <a:ext cx="30480000" cy="7128793"/>
          </a:xfrm>
          <a:prstGeom prst="rect">
            <a:avLst/>
          </a:prstGeom>
          <a:noFill/>
          <a:ln>
            <a:solidFill>
              <a:srgbClr val="FABF00"/>
            </a:solidFill>
            <a:headEnd type="none" w="med" len="med"/>
            <a:tailEnd type="none" w="med" len="med"/>
          </a:ln>
          <a:effectLst>
            <a:innerShdw blurRad="254000">
              <a:prstClr val="black"/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10" tIns="45717" rIns="91410" bIns="45717" numCol="1" rtlCol="0" anchor="t" anchorCtr="0" compatLnSpc="1">
            <a:prstTxWarp prst="textNoShape">
              <a:avLst/>
            </a:prstTxWarp>
          </a:bodyPr>
          <a:lstStyle/>
          <a:p>
            <a:pPr defTabSz="914150"/>
            <a:endParaRPr lang="fr-FR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5420000" y="13660486"/>
            <a:ext cx="15060000" cy="10153129"/>
          </a:xfrm>
          <a:prstGeom prst="rect">
            <a:avLst/>
          </a:prstGeom>
          <a:noFill/>
          <a:ln>
            <a:solidFill>
              <a:srgbClr val="FABF00"/>
            </a:solidFill>
            <a:headEnd type="none" w="med" len="med"/>
            <a:tailEnd type="none" w="med" len="med"/>
          </a:ln>
          <a:effectLst>
            <a:innerShdw blurRad="254000">
              <a:prstClr val="black"/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10" tIns="45717" rIns="91410" bIns="45717" numCol="1" rtlCol="0" anchor="t" anchorCtr="0" compatLnSpc="1">
            <a:prstTxWarp prst="textNoShape">
              <a:avLst/>
            </a:prstTxWarp>
          </a:bodyPr>
          <a:lstStyle/>
          <a:p>
            <a:pPr defTabSz="914150"/>
            <a:endParaRPr lang="fr-FR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TextBox 41"/>
          <p:cNvSpPr txBox="1"/>
          <p:nvPr/>
        </p:nvSpPr>
        <p:spPr>
          <a:xfrm>
            <a:off x="1955" y="13684329"/>
            <a:ext cx="15020003" cy="1015657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pPr algn="ctr"/>
            <a:r>
              <a:rPr lang="fr-FR" sz="6000" spc="51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Sous-titre [ARIAL 60pts]</a:t>
            </a:r>
          </a:p>
        </p:txBody>
      </p:sp>
      <p:sp>
        <p:nvSpPr>
          <p:cNvPr id="17" name="TextBox 42"/>
          <p:cNvSpPr txBox="1"/>
          <p:nvPr/>
        </p:nvSpPr>
        <p:spPr>
          <a:xfrm>
            <a:off x="15420000" y="13684329"/>
            <a:ext cx="15060000" cy="1015657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pPr lvl="0" algn="ctr"/>
            <a:r>
              <a:rPr lang="fr-FR" sz="6000" spc="51" dirty="0">
                <a:ln w="13500">
                  <a:solidFill>
                    <a:srgbClr val="00CC99">
                      <a:shade val="2500"/>
                      <a:alpha val="6500"/>
                    </a:srgbClr>
                  </a:solidFill>
                  <a:prstDash val="solid"/>
                </a:ln>
                <a:solidFill>
                  <a:schemeClr val="tx1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/>
                <a:ea typeface="Open Sans Semibold" panose="020B0706030804020204" pitchFamily="34" charset="0"/>
                <a:cs typeface="Open Sans Semibold" panose="020B0706030804020204" pitchFamily="34" charset="0"/>
              </a:rPr>
              <a:t>Sous-titre [ARIAL 60pts]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937" y="4291935"/>
            <a:ext cx="30480000" cy="1015657"/>
          </a:xfrm>
          <a:prstGeom prst="rect">
            <a:avLst/>
          </a:prstGeom>
          <a:noFill/>
          <a:ln>
            <a:noFill/>
          </a:ln>
          <a:effectLst>
            <a:outerShdw dist="38100" dir="5400000" sx="108000" sy="108000" algn="t" rotWithShape="0">
              <a:schemeClr val="bg1">
                <a:alpha val="40000"/>
              </a:scheme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10" tIns="45717" rIns="91410" bIns="45717">
            <a:spAutoFit/>
          </a:bodyPr>
          <a:lstStyle/>
          <a:p>
            <a:pPr lvl="0" algn="ctr"/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/>
                <a:latin typeface="+mj-lt"/>
                <a:ea typeface="Open Sans Extrabold" panose="020B0906030804020204" pitchFamily="34" charset="0"/>
                <a:cs typeface="Open Sans Extrabold" panose="020B0906030804020204" pitchFamily="34" charset="0"/>
              </a:rPr>
              <a:t>PARTIE 1 [ARIAL 60pts gras]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1030" y="12644860"/>
            <a:ext cx="30480000" cy="1015657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10" tIns="45717" rIns="91410" bIns="45717">
            <a:spAutoFit/>
          </a:bodyPr>
          <a:lstStyle/>
          <a:p>
            <a:pPr lvl="0" algn="ctr"/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/>
                <a:latin typeface="+mj-lt"/>
                <a:ea typeface="Open Sans Extrabold" panose="020B0906030804020204" pitchFamily="34" charset="0"/>
                <a:cs typeface="Open Sans Extrabold" panose="020B0906030804020204" pitchFamily="34" charset="0"/>
              </a:rPr>
              <a:t>PARTIE 2 </a:t>
            </a:r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/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[ARIAL 60pts </a:t>
            </a:r>
            <a:r>
              <a:rPr lang="en-US" sz="6000" b="1" dirty="0" err="1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/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gras</a:t>
            </a:r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/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]</a:t>
            </a:r>
            <a:endParaRPr lang="en-US" sz="6000" b="1" dirty="0">
              <a:ln w="9000" cmpd="sng">
                <a:solidFill>
                  <a:srgbClr val="000000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000000">
                      <a:shade val="20000"/>
                      <a:satMod val="245000"/>
                    </a:srgbClr>
                  </a:gs>
                  <a:gs pos="43000">
                    <a:srgbClr val="000000">
                      <a:satMod val="255000"/>
                    </a:srgbClr>
                  </a:gs>
                  <a:gs pos="48000">
                    <a:srgbClr val="000000">
                      <a:shade val="85000"/>
                      <a:satMod val="255000"/>
                    </a:srgbClr>
                  </a:gs>
                  <a:gs pos="100000">
                    <a:srgbClr val="000000">
                      <a:shade val="20000"/>
                      <a:satMod val="245000"/>
                    </a:srgbClr>
                  </a:gs>
                </a:gsLst>
                <a:lin ang="5400000"/>
              </a:gradFill>
              <a:effectLst/>
              <a:latin typeface="+mj-lt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37" y="24029678"/>
            <a:ext cx="30480000" cy="1015657"/>
          </a:xfrm>
          <a:prstGeom prst="rect">
            <a:avLst/>
          </a:prstGeom>
          <a:noFill/>
          <a:ln>
            <a:solidFill>
              <a:srgbClr val="FABF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10" tIns="45717" rIns="91410" bIns="45717">
            <a:spAutoFit/>
          </a:bodyPr>
          <a:lstStyle/>
          <a:p>
            <a:pPr lvl="0" algn="ctr"/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/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PARTIE 3 [ARIAL 60pts </a:t>
            </a:r>
            <a:r>
              <a:rPr lang="en-US" sz="6000" b="1" dirty="0" err="1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/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gras</a:t>
            </a:r>
            <a:r>
              <a:rPr lang="en-US" sz="6000" b="1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/>
                <a:latin typeface="Arial"/>
                <a:ea typeface="Open Sans Extrabold" panose="020B0906030804020204" pitchFamily="34" charset="0"/>
                <a:cs typeface="Open Sans Extrabold" panose="020B0906030804020204" pitchFamily="34" charset="0"/>
              </a:rPr>
              <a:t>]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1937" y="25045305"/>
            <a:ext cx="30480000" cy="14980599"/>
          </a:xfrm>
          <a:prstGeom prst="rect">
            <a:avLst/>
          </a:prstGeom>
          <a:noFill/>
          <a:ln>
            <a:solidFill>
              <a:srgbClr val="FABF00"/>
            </a:solidFill>
            <a:headEnd type="none" w="med" len="med"/>
            <a:tailEnd type="none" w="med" len="med"/>
          </a:ln>
          <a:effectLst>
            <a:innerShdw blurRad="254000">
              <a:prstClr val="black"/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10" tIns="45717" rIns="91410" bIns="45717" numCol="1" rtlCol="0" anchor="t" anchorCtr="0" compatLnSpc="1">
            <a:prstTxWarp prst="textNoShape">
              <a:avLst/>
            </a:prstTxWarp>
          </a:bodyPr>
          <a:lstStyle/>
          <a:p>
            <a:pPr defTabSz="914150"/>
            <a:endParaRPr lang="fr-FR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501214" y="5823453"/>
            <a:ext cx="29477573" cy="584769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r>
              <a:rPr lang="en-GB" sz="3200" dirty="0">
                <a:latin typeface="+mj-lt"/>
              </a:rPr>
              <a:t>Introduction / </a:t>
            </a:r>
            <a:r>
              <a:rPr lang="en-GB" sz="3200" dirty="0" err="1">
                <a:latin typeface="+mj-lt"/>
              </a:rPr>
              <a:t>Contexte</a:t>
            </a:r>
            <a:r>
              <a:rPr lang="en-GB" sz="3200" dirty="0">
                <a:latin typeface="+mj-lt"/>
              </a:rPr>
              <a:t> [ARIAL 32pts]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501214" y="25469802"/>
            <a:ext cx="29477573" cy="1077212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pPr lvl="0"/>
            <a:r>
              <a:rPr lang="en-GB" sz="3200" dirty="0" err="1">
                <a:latin typeface="+mj-lt"/>
              </a:rPr>
              <a:t>Résultats</a:t>
            </a:r>
            <a:r>
              <a:rPr lang="en-GB" sz="3200" dirty="0">
                <a:latin typeface="+mj-lt"/>
              </a:rPr>
              <a:t> / </a:t>
            </a:r>
            <a:r>
              <a:rPr lang="en-GB" sz="3200" dirty="0" err="1">
                <a:latin typeface="+mj-lt"/>
              </a:rPr>
              <a:t>interprétation</a:t>
            </a:r>
            <a:r>
              <a:rPr lang="en-GB" sz="3200" dirty="0">
                <a:latin typeface="+mj-lt"/>
              </a:rPr>
              <a:t> </a:t>
            </a:r>
            <a:r>
              <a:rPr lang="en-GB" sz="3200" dirty="0">
                <a:solidFill>
                  <a:srgbClr val="000000"/>
                </a:solidFill>
                <a:latin typeface="Arial"/>
              </a:rPr>
              <a:t>[ARIAL 32pts]</a:t>
            </a:r>
          </a:p>
          <a:p>
            <a:endParaRPr lang="en-GB" sz="3200" dirty="0">
              <a:latin typeface="+mj-lt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01213" y="14956629"/>
            <a:ext cx="14018707" cy="1077212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r>
              <a:rPr lang="en-GB" sz="3200" dirty="0" err="1">
                <a:latin typeface="+mj-lt"/>
              </a:rPr>
              <a:t>Moyens</a:t>
            </a:r>
            <a:r>
              <a:rPr lang="en-GB" sz="3200" dirty="0">
                <a:latin typeface="+mj-lt"/>
              </a:rPr>
              <a:t> [ARIAL 32pts]</a:t>
            </a:r>
          </a:p>
          <a:p>
            <a:endParaRPr lang="en-GB" sz="3200" dirty="0">
              <a:latin typeface="+mj-lt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5940647" y="14956629"/>
            <a:ext cx="14018707" cy="1077212"/>
          </a:xfrm>
          <a:prstGeom prst="rect">
            <a:avLst/>
          </a:prstGeom>
          <a:noFill/>
        </p:spPr>
        <p:txBody>
          <a:bodyPr wrap="square" lIns="91410" tIns="45717" rIns="91410" bIns="45717" rtlCol="0">
            <a:spAutoFit/>
          </a:bodyPr>
          <a:lstStyle/>
          <a:p>
            <a:pPr lvl="0"/>
            <a:r>
              <a:rPr lang="en-GB" sz="3200" dirty="0" err="1">
                <a:latin typeface="+mj-lt"/>
              </a:rPr>
              <a:t>Méthodes</a:t>
            </a:r>
            <a:r>
              <a:rPr lang="en-GB" sz="3200" dirty="0">
                <a:latin typeface="+mj-lt"/>
              </a:rPr>
              <a:t> </a:t>
            </a:r>
            <a:r>
              <a:rPr lang="en-GB" sz="3200" dirty="0">
                <a:solidFill>
                  <a:srgbClr val="000000"/>
                </a:solidFill>
                <a:latin typeface="Arial"/>
              </a:rPr>
              <a:t>[ARIAL 32pts]</a:t>
            </a:r>
          </a:p>
          <a:p>
            <a:endParaRPr lang="en-GB" sz="3200" dirty="0">
              <a:latin typeface="+mj-lt"/>
            </a:endParaRPr>
          </a:p>
        </p:txBody>
      </p:sp>
      <p:sp>
        <p:nvSpPr>
          <p:cNvPr id="26" name="Text Box 307"/>
          <p:cNvSpPr txBox="1">
            <a:spLocks noChangeArrowheads="1"/>
          </p:cNvSpPr>
          <p:nvPr/>
        </p:nvSpPr>
        <p:spPr bwMode="auto">
          <a:xfrm>
            <a:off x="492205" y="41835360"/>
            <a:ext cx="4968551" cy="119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793" tIns="43908" rIns="87793" bIns="43908" anchor="ctr">
            <a:spAutoFit/>
          </a:bodyPr>
          <a:lstStyle>
            <a:lvl1pPr marL="7000875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637463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274050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910638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9547225" indent="-457200" defTabSz="40100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00044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04616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09188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1376025" indent="-457200" defTabSz="40100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lang="fr-FR" sz="7200" b="1" baseline="300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« VOS LOGOS »</a:t>
            </a:r>
            <a:endParaRPr lang="fr-FR" sz="7200" b="1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0" cap="flat" cmpd="thinThick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0" cap="flat" cmpd="thinThick" algn="ctr">
          <a:solidFill>
            <a:srgbClr val="C0C0C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3875</TotalTime>
  <Words>117</Words>
  <Application>Microsoft Office PowerPoint</Application>
  <PresentationFormat>Personnalisé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Modèle par défaut</vt:lpstr>
      <vt:lpstr>Conception personnalisée</vt:lpstr>
      <vt:lpstr>Présentation PowerPoint</vt:lpstr>
    </vt:vector>
  </TitlesOfParts>
  <Company>THALES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LALLIER</dc:creator>
  <cp:lastModifiedBy>Kevin Zehani</cp:lastModifiedBy>
  <cp:revision>168</cp:revision>
  <cp:lastPrinted>2018-03-28T12:47:32Z</cp:lastPrinted>
  <dcterms:created xsi:type="dcterms:W3CDTF">2013-02-28T16:53:04Z</dcterms:created>
  <dcterms:modified xsi:type="dcterms:W3CDTF">2023-09-20T13:50:51Z</dcterms:modified>
</cp:coreProperties>
</file>